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FC7355-EA74-4B64-962A-5BF57C949895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C00B69-DA06-40DD-816F-A7A9E78CE51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Stepping Stone Designs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Edmodo</a:t>
            </a:r>
            <a:r>
              <a:rPr lang="en-US" dirty="0" smtClean="0"/>
              <a:t> Training Module</a:t>
            </a:r>
          </a:p>
          <a:p>
            <a:r>
              <a:rPr lang="en-US" dirty="0" smtClean="0"/>
              <a:t>Create your student account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To begin the training you will need to join the Stepping Stone Designs </a:t>
            </a:r>
            <a:r>
              <a:rPr lang="en-US" sz="3600" dirty="0" err="1" smtClean="0"/>
              <a:t>Edmodo</a:t>
            </a:r>
            <a:r>
              <a:rPr lang="en-US" sz="3600" dirty="0" smtClean="0"/>
              <a:t> training  page. Here’s how…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1: Use you favorite browser to navigate to the </a:t>
            </a:r>
            <a:r>
              <a:rPr lang="en-US" dirty="0" err="1" smtClean="0"/>
              <a:t>Edmodo</a:t>
            </a:r>
            <a:r>
              <a:rPr lang="en-US" dirty="0" smtClean="0"/>
              <a:t> home page.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90800"/>
            <a:ext cx="7239000" cy="40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eft Arrow 3"/>
          <p:cNvSpPr/>
          <p:nvPr/>
        </p:nvSpPr>
        <p:spPr>
          <a:xfrm rot="20241096">
            <a:off x="1524000" y="2286000"/>
            <a:ext cx="1066800" cy="457200"/>
          </a:xfrm>
          <a:prstGeom prst="leftArrow">
            <a:avLst/>
          </a:prstGeom>
          <a:solidFill>
            <a:schemeClr val="accent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67000" y="20574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www.edmodo.com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the </a:t>
            </a:r>
            <a:r>
              <a:rPr lang="en-US" dirty="0" err="1" smtClean="0"/>
              <a:t>Edmodo</a:t>
            </a:r>
            <a:r>
              <a:rPr lang="en-US" dirty="0" smtClean="0"/>
              <a:t> sign in screen choose “I’m a student”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8204597" cy="461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onut 3"/>
          <p:cNvSpPr/>
          <p:nvPr/>
        </p:nvSpPr>
        <p:spPr>
          <a:xfrm>
            <a:off x="4419600" y="4191000"/>
            <a:ext cx="1447800" cy="685800"/>
          </a:xfrm>
          <a:prstGeom prst="donut">
            <a:avLst>
              <a:gd name="adj" fmla="val 12673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 rot="2944386">
            <a:off x="6054032" y="3385175"/>
            <a:ext cx="370982" cy="1066800"/>
          </a:xfrm>
          <a:prstGeom prst="downArrow">
            <a:avLst>
              <a:gd name="adj1" fmla="val 50000"/>
              <a:gd name="adj2" fmla="val 419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Fill in the information. Use the group code  (5ng6vq) to add yourself to our group.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8382000" cy="471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3092121">
            <a:off x="4920981" y="2561381"/>
            <a:ext cx="463059" cy="11149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486400" y="2362201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Enter </a:t>
            </a:r>
            <a:r>
              <a:rPr lang="en-US" sz="2400" dirty="0" smtClean="0">
                <a:solidFill>
                  <a:srgbClr val="FF0000"/>
                </a:solidFill>
              </a:rPr>
              <a:t>5ng6vq</a:t>
            </a:r>
            <a:r>
              <a:rPr lang="en-US" sz="2400" dirty="0" smtClean="0">
                <a:solidFill>
                  <a:schemeClr val="bg1"/>
                </a:solidFill>
              </a:rPr>
              <a:t> here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Welcome! This is your student home page. Please begin by reading the welcome post.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772537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nut 5"/>
          <p:cNvSpPr/>
          <p:nvPr/>
        </p:nvSpPr>
        <p:spPr>
          <a:xfrm>
            <a:off x="2819400" y="3505200"/>
            <a:ext cx="3429000" cy="2514600"/>
          </a:xfrm>
          <a:prstGeom prst="donut">
            <a:avLst>
              <a:gd name="adj" fmla="val 34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r>
              <a:rPr lang="en-US" dirty="0" smtClean="0"/>
              <a:t>Your students will follow these same directions to create their </a:t>
            </a:r>
            <a:r>
              <a:rPr lang="en-US" dirty="0" err="1" smtClean="0"/>
              <a:t>Edmodo</a:t>
            </a:r>
            <a:r>
              <a:rPr lang="en-US" dirty="0" smtClean="0"/>
              <a:t> accounts.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However, they will use your group code that you will create later in the training. 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</TotalTime>
  <Words>110</Words>
  <Application>Microsoft Office PowerPoint</Application>
  <PresentationFormat>On-screen Show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Stepping Stone Designs</vt:lpstr>
      <vt:lpstr>To begin the training you will need to join the Stepping Stone Designs Edmodo training  page. Here’s how…</vt:lpstr>
      <vt:lpstr>Step 1: Use you favorite browser to navigate to the Edmodo home page.</vt:lpstr>
      <vt:lpstr>From the Edmodo sign in screen choose “I’m a student”</vt:lpstr>
      <vt:lpstr>Fill in the information. Use the group code  (5ng6vq) to add yourself to our group.</vt:lpstr>
      <vt:lpstr>Welcome! This is your student home page. Please begin by reading the welcome post.</vt:lpstr>
      <vt:lpstr>Your students will follow these same directions to create their Edmodo accounts.   However, they will use your group code that you will create later in the training.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Stepping Stone Designs</dc:title>
  <dc:creator>ShaBranda N. Faison</dc:creator>
  <cp:lastModifiedBy>ShaBranda N. Faison</cp:lastModifiedBy>
  <cp:revision>8</cp:revision>
  <dcterms:created xsi:type="dcterms:W3CDTF">2012-12-01T02:34:46Z</dcterms:created>
  <dcterms:modified xsi:type="dcterms:W3CDTF">2012-12-01T03:04:45Z</dcterms:modified>
</cp:coreProperties>
</file>